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4"/>
  </p:sldMasterIdLst>
  <p:notesMasterIdLst>
    <p:notesMasterId r:id="rId20"/>
  </p:notesMasterIdLst>
  <p:sldIdLst>
    <p:sldId id="266" r:id="rId5"/>
    <p:sldId id="257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68" r:id="rId15"/>
    <p:sldId id="258" r:id="rId16"/>
    <p:sldId id="267" r:id="rId17"/>
    <p:sldId id="259" r:id="rId18"/>
    <p:sldId id="260" r:id="rId19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AB7786-D9E9-4A59-8532-9960A95E0179}" v="144" dt="2022-01-13T09:07:33.8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4" autoAdjust="0"/>
    <p:restoredTop sz="96327"/>
  </p:normalViewPr>
  <p:slideViewPr>
    <p:cSldViewPr snapToGrid="0" snapToObjects="1">
      <p:cViewPr>
        <p:scale>
          <a:sx n="136" d="100"/>
          <a:sy n="136" d="100"/>
        </p:scale>
        <p:origin x="-307" y="21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ce Pollano (MSC Technology Italia)" userId="58209ceb-0658-406a-b1f9-daf1d215274e" providerId="ADAL" clId="{D5AB7786-D9E9-4A59-8532-9960A95E0179}"/>
    <pc:docChg chg="custSel addSld delSld modSld sldOrd">
      <pc:chgData name="Felice Pollano (MSC Technology Italia)" userId="58209ceb-0658-406a-b1f9-daf1d215274e" providerId="ADAL" clId="{D5AB7786-D9E9-4A59-8532-9960A95E0179}" dt="2022-01-14T08:18:23.637" v="3305" actId="20577"/>
      <pc:docMkLst>
        <pc:docMk/>
      </pc:docMkLst>
      <pc:sldChg chg="modSp mod">
        <pc:chgData name="Felice Pollano (MSC Technology Italia)" userId="58209ceb-0658-406a-b1f9-daf1d215274e" providerId="ADAL" clId="{D5AB7786-D9E9-4A59-8532-9960A95E0179}" dt="2022-01-13T08:24:09.065" v="714" actId="20577"/>
        <pc:sldMkLst>
          <pc:docMk/>
          <pc:sldMk cId="3825314846" sldId="257"/>
        </pc:sldMkLst>
        <pc:spChg chg="mod">
          <ac:chgData name="Felice Pollano (MSC Technology Italia)" userId="58209ceb-0658-406a-b1f9-daf1d215274e" providerId="ADAL" clId="{D5AB7786-D9E9-4A59-8532-9960A95E0179}" dt="2022-01-13T08:18:13.531" v="46" actId="20577"/>
          <ac:spMkLst>
            <pc:docMk/>
            <pc:sldMk cId="3825314846" sldId="257"/>
            <ac:spMk id="2" creationId="{5CA211BF-5F34-854F-9097-A10DA13A159D}"/>
          </ac:spMkLst>
        </pc:spChg>
        <pc:spChg chg="mod">
          <ac:chgData name="Felice Pollano (MSC Technology Italia)" userId="58209ceb-0658-406a-b1f9-daf1d215274e" providerId="ADAL" clId="{D5AB7786-D9E9-4A59-8532-9960A95E0179}" dt="2022-01-13T08:24:09.065" v="714" actId="20577"/>
          <ac:spMkLst>
            <pc:docMk/>
            <pc:sldMk cId="3825314846" sldId="257"/>
            <ac:spMk id="16" creationId="{DB88909A-65EF-442D-ACB6-9B42C3D576CE}"/>
          </ac:spMkLst>
        </pc:spChg>
      </pc:sldChg>
      <pc:sldChg chg="del">
        <pc:chgData name="Felice Pollano (MSC Technology Italia)" userId="58209ceb-0658-406a-b1f9-daf1d215274e" providerId="ADAL" clId="{D5AB7786-D9E9-4A59-8532-9960A95E0179}" dt="2022-01-13T08:16:55.317" v="22" actId="2696"/>
        <pc:sldMkLst>
          <pc:docMk/>
          <pc:sldMk cId="4259730441" sldId="261"/>
        </pc:sldMkLst>
      </pc:sldChg>
      <pc:sldChg chg="del">
        <pc:chgData name="Felice Pollano (MSC Technology Italia)" userId="58209ceb-0658-406a-b1f9-daf1d215274e" providerId="ADAL" clId="{D5AB7786-D9E9-4A59-8532-9960A95E0179}" dt="2022-01-13T08:16:59.101" v="23" actId="2696"/>
        <pc:sldMkLst>
          <pc:docMk/>
          <pc:sldMk cId="647096609" sldId="262"/>
        </pc:sldMkLst>
      </pc:sldChg>
      <pc:sldChg chg="del">
        <pc:chgData name="Felice Pollano (MSC Technology Italia)" userId="58209ceb-0658-406a-b1f9-daf1d215274e" providerId="ADAL" clId="{D5AB7786-D9E9-4A59-8532-9960A95E0179}" dt="2022-01-13T08:17:03.520" v="24" actId="2696"/>
        <pc:sldMkLst>
          <pc:docMk/>
          <pc:sldMk cId="1497888489" sldId="263"/>
        </pc:sldMkLst>
      </pc:sldChg>
      <pc:sldChg chg="del">
        <pc:chgData name="Felice Pollano (MSC Technology Italia)" userId="58209ceb-0658-406a-b1f9-daf1d215274e" providerId="ADAL" clId="{D5AB7786-D9E9-4A59-8532-9960A95E0179}" dt="2022-01-13T08:17:13.824" v="25" actId="2696"/>
        <pc:sldMkLst>
          <pc:docMk/>
          <pc:sldMk cId="1692130774" sldId="264"/>
        </pc:sldMkLst>
      </pc:sldChg>
      <pc:sldChg chg="del">
        <pc:chgData name="Felice Pollano (MSC Technology Italia)" userId="58209ceb-0658-406a-b1f9-daf1d215274e" providerId="ADAL" clId="{D5AB7786-D9E9-4A59-8532-9960A95E0179}" dt="2022-01-13T08:17:16.957" v="26" actId="2696"/>
        <pc:sldMkLst>
          <pc:docMk/>
          <pc:sldMk cId="1123253958" sldId="265"/>
        </pc:sldMkLst>
      </pc:sldChg>
      <pc:sldChg chg="modSp mod">
        <pc:chgData name="Felice Pollano (MSC Technology Italia)" userId="58209ceb-0658-406a-b1f9-daf1d215274e" providerId="ADAL" clId="{D5AB7786-D9E9-4A59-8532-9960A95E0179}" dt="2022-01-13T09:42:09.126" v="3297" actId="20577"/>
        <pc:sldMkLst>
          <pc:docMk/>
          <pc:sldMk cId="1512225174" sldId="266"/>
        </pc:sldMkLst>
        <pc:spChg chg="mod">
          <ac:chgData name="Felice Pollano (MSC Technology Italia)" userId="58209ceb-0658-406a-b1f9-daf1d215274e" providerId="ADAL" clId="{D5AB7786-D9E9-4A59-8532-9960A95E0179}" dt="2022-01-13T08:16:14.057" v="11" actId="20577"/>
          <ac:spMkLst>
            <pc:docMk/>
            <pc:sldMk cId="1512225174" sldId="266"/>
            <ac:spMk id="2" creationId="{208B529A-DC72-4F6D-82D6-C1D09C4CAB94}"/>
          </ac:spMkLst>
        </pc:spChg>
        <pc:spChg chg="mod">
          <ac:chgData name="Felice Pollano (MSC Technology Italia)" userId="58209ceb-0658-406a-b1f9-daf1d215274e" providerId="ADAL" clId="{D5AB7786-D9E9-4A59-8532-9960A95E0179}" dt="2022-01-13T09:42:09.126" v="3297" actId="20577"/>
          <ac:spMkLst>
            <pc:docMk/>
            <pc:sldMk cId="1512225174" sldId="266"/>
            <ac:spMk id="3" creationId="{3262E4C8-242A-4BB5-947A-F635E27EDFAE}"/>
          </ac:spMkLst>
        </pc:spChg>
      </pc:sldChg>
      <pc:sldChg chg="modSp add mod">
        <pc:chgData name="Felice Pollano (MSC Technology Italia)" userId="58209ceb-0658-406a-b1f9-daf1d215274e" providerId="ADAL" clId="{D5AB7786-D9E9-4A59-8532-9960A95E0179}" dt="2022-01-14T08:18:23.637" v="3305" actId="20577"/>
        <pc:sldMkLst>
          <pc:docMk/>
          <pc:sldMk cId="2367873938" sldId="269"/>
        </pc:sldMkLst>
        <pc:spChg chg="mod">
          <ac:chgData name="Felice Pollano (MSC Technology Italia)" userId="58209ceb-0658-406a-b1f9-daf1d215274e" providerId="ADAL" clId="{D5AB7786-D9E9-4A59-8532-9960A95E0179}" dt="2022-01-13T08:28:49.852" v="749" actId="20577"/>
          <ac:spMkLst>
            <pc:docMk/>
            <pc:sldMk cId="2367873938" sldId="269"/>
            <ac:spMk id="2" creationId="{5CA211BF-5F34-854F-9097-A10DA13A159D}"/>
          </ac:spMkLst>
        </pc:spChg>
        <pc:spChg chg="mod">
          <ac:chgData name="Felice Pollano (MSC Technology Italia)" userId="58209ceb-0658-406a-b1f9-daf1d215274e" providerId="ADAL" clId="{D5AB7786-D9E9-4A59-8532-9960A95E0179}" dt="2022-01-14T08:18:23.637" v="3305" actId="20577"/>
          <ac:spMkLst>
            <pc:docMk/>
            <pc:sldMk cId="2367873938" sldId="269"/>
            <ac:spMk id="16" creationId="{DB88909A-65EF-442D-ACB6-9B42C3D576CE}"/>
          </ac:spMkLst>
        </pc:spChg>
      </pc:sldChg>
      <pc:sldChg chg="modSp add mod ord">
        <pc:chgData name="Felice Pollano (MSC Technology Italia)" userId="58209ceb-0658-406a-b1f9-daf1d215274e" providerId="ADAL" clId="{D5AB7786-D9E9-4A59-8532-9960A95E0179}" dt="2022-01-13T08:53:44.137" v="1050" actId="20577"/>
        <pc:sldMkLst>
          <pc:docMk/>
          <pc:sldMk cId="3063002553" sldId="270"/>
        </pc:sldMkLst>
        <pc:spChg chg="mod">
          <ac:chgData name="Felice Pollano (MSC Technology Italia)" userId="58209ceb-0658-406a-b1f9-daf1d215274e" providerId="ADAL" clId="{D5AB7786-D9E9-4A59-8532-9960A95E0179}" dt="2022-01-13T08:49:36.412" v="814" actId="20577"/>
          <ac:spMkLst>
            <pc:docMk/>
            <pc:sldMk cId="3063002553" sldId="270"/>
            <ac:spMk id="2" creationId="{5CA211BF-5F34-854F-9097-A10DA13A159D}"/>
          </ac:spMkLst>
        </pc:spChg>
        <pc:spChg chg="mod">
          <ac:chgData name="Felice Pollano (MSC Technology Italia)" userId="58209ceb-0658-406a-b1f9-daf1d215274e" providerId="ADAL" clId="{D5AB7786-D9E9-4A59-8532-9960A95E0179}" dt="2022-01-13T08:53:44.137" v="1050" actId="20577"/>
          <ac:spMkLst>
            <pc:docMk/>
            <pc:sldMk cId="3063002553" sldId="270"/>
            <ac:spMk id="16" creationId="{DB88909A-65EF-442D-ACB6-9B42C3D576CE}"/>
          </ac:spMkLst>
        </pc:spChg>
      </pc:sldChg>
      <pc:sldChg chg="addSp modSp add mod">
        <pc:chgData name="Felice Pollano (MSC Technology Italia)" userId="58209ceb-0658-406a-b1f9-daf1d215274e" providerId="ADAL" clId="{D5AB7786-D9E9-4A59-8532-9960A95E0179}" dt="2022-01-13T09:04:05.660" v="1627" actId="20577"/>
        <pc:sldMkLst>
          <pc:docMk/>
          <pc:sldMk cId="688983968" sldId="271"/>
        </pc:sldMkLst>
        <pc:spChg chg="mod">
          <ac:chgData name="Felice Pollano (MSC Technology Italia)" userId="58209ceb-0658-406a-b1f9-daf1d215274e" providerId="ADAL" clId="{D5AB7786-D9E9-4A59-8532-9960A95E0179}" dt="2022-01-13T09:04:05.660" v="1627" actId="20577"/>
          <ac:spMkLst>
            <pc:docMk/>
            <pc:sldMk cId="688983968" sldId="271"/>
            <ac:spMk id="2" creationId="{5CA211BF-5F34-854F-9097-A10DA13A159D}"/>
          </ac:spMkLst>
        </pc:spChg>
        <pc:spChg chg="mod">
          <ac:chgData name="Felice Pollano (MSC Technology Italia)" userId="58209ceb-0658-406a-b1f9-daf1d215274e" providerId="ADAL" clId="{D5AB7786-D9E9-4A59-8532-9960A95E0179}" dt="2022-01-13T09:03:35.576" v="1623" actId="20577"/>
          <ac:spMkLst>
            <pc:docMk/>
            <pc:sldMk cId="688983968" sldId="271"/>
            <ac:spMk id="16" creationId="{DB88909A-65EF-442D-ACB6-9B42C3D576CE}"/>
          </ac:spMkLst>
        </pc:spChg>
        <pc:picChg chg="add mod">
          <ac:chgData name="Felice Pollano (MSC Technology Italia)" userId="58209ceb-0658-406a-b1f9-daf1d215274e" providerId="ADAL" clId="{D5AB7786-D9E9-4A59-8532-9960A95E0179}" dt="2022-01-13T09:02:14.587" v="1582" actId="1037"/>
          <ac:picMkLst>
            <pc:docMk/>
            <pc:sldMk cId="688983968" sldId="271"/>
            <ac:picMk id="1026" creationId="{371E57AB-A5BA-40C2-AE81-30157D6AD136}"/>
          </ac:picMkLst>
        </pc:picChg>
      </pc:sldChg>
      <pc:sldChg chg="delSp modSp add mod">
        <pc:chgData name="Felice Pollano (MSC Technology Italia)" userId="58209ceb-0658-406a-b1f9-daf1d215274e" providerId="ADAL" clId="{D5AB7786-D9E9-4A59-8532-9960A95E0179}" dt="2022-01-13T09:14:20.188" v="2155" actId="20577"/>
        <pc:sldMkLst>
          <pc:docMk/>
          <pc:sldMk cId="38831066" sldId="272"/>
        </pc:sldMkLst>
        <pc:spChg chg="mod">
          <ac:chgData name="Felice Pollano (MSC Technology Italia)" userId="58209ceb-0658-406a-b1f9-daf1d215274e" providerId="ADAL" clId="{D5AB7786-D9E9-4A59-8532-9960A95E0179}" dt="2022-01-13T09:04:16.312" v="1630" actId="20577"/>
          <ac:spMkLst>
            <pc:docMk/>
            <pc:sldMk cId="38831066" sldId="272"/>
            <ac:spMk id="2" creationId="{5CA211BF-5F34-854F-9097-A10DA13A159D}"/>
          </ac:spMkLst>
        </pc:spChg>
        <pc:spChg chg="mod">
          <ac:chgData name="Felice Pollano (MSC Technology Italia)" userId="58209ceb-0658-406a-b1f9-daf1d215274e" providerId="ADAL" clId="{D5AB7786-D9E9-4A59-8532-9960A95E0179}" dt="2022-01-13T09:14:20.188" v="2155" actId="20577"/>
          <ac:spMkLst>
            <pc:docMk/>
            <pc:sldMk cId="38831066" sldId="272"/>
            <ac:spMk id="16" creationId="{DB88909A-65EF-442D-ACB6-9B42C3D576CE}"/>
          </ac:spMkLst>
        </pc:spChg>
        <pc:picChg chg="del">
          <ac:chgData name="Felice Pollano (MSC Technology Italia)" userId="58209ceb-0658-406a-b1f9-daf1d215274e" providerId="ADAL" clId="{D5AB7786-D9E9-4A59-8532-9960A95E0179}" dt="2022-01-13T09:07:33.893" v="1891" actId="478"/>
          <ac:picMkLst>
            <pc:docMk/>
            <pc:sldMk cId="38831066" sldId="272"/>
            <ac:picMk id="1026" creationId="{371E57AB-A5BA-40C2-AE81-30157D6AD136}"/>
          </ac:picMkLst>
        </pc:picChg>
      </pc:sldChg>
      <pc:sldChg chg="modSp add mod">
        <pc:chgData name="Felice Pollano (MSC Technology Italia)" userId="58209ceb-0658-406a-b1f9-daf1d215274e" providerId="ADAL" clId="{D5AB7786-D9E9-4A59-8532-9960A95E0179}" dt="2022-01-13T09:22:49.393" v="2630" actId="20577"/>
        <pc:sldMkLst>
          <pc:docMk/>
          <pc:sldMk cId="2389331786" sldId="273"/>
        </pc:sldMkLst>
        <pc:spChg chg="mod">
          <ac:chgData name="Felice Pollano (MSC Technology Italia)" userId="58209ceb-0658-406a-b1f9-daf1d215274e" providerId="ADAL" clId="{D5AB7786-D9E9-4A59-8532-9960A95E0179}" dt="2022-01-13T09:16:15.189" v="2174" actId="20577"/>
          <ac:spMkLst>
            <pc:docMk/>
            <pc:sldMk cId="2389331786" sldId="273"/>
            <ac:spMk id="2" creationId="{5CA211BF-5F34-854F-9097-A10DA13A159D}"/>
          </ac:spMkLst>
        </pc:spChg>
        <pc:spChg chg="mod">
          <ac:chgData name="Felice Pollano (MSC Technology Italia)" userId="58209ceb-0658-406a-b1f9-daf1d215274e" providerId="ADAL" clId="{D5AB7786-D9E9-4A59-8532-9960A95E0179}" dt="2022-01-13T09:22:49.393" v="2630" actId="20577"/>
          <ac:spMkLst>
            <pc:docMk/>
            <pc:sldMk cId="2389331786" sldId="273"/>
            <ac:spMk id="16" creationId="{DB88909A-65EF-442D-ACB6-9B42C3D576CE}"/>
          </ac:spMkLst>
        </pc:spChg>
      </pc:sldChg>
      <pc:sldChg chg="modSp add mod">
        <pc:chgData name="Felice Pollano (MSC Technology Italia)" userId="58209ceb-0658-406a-b1f9-daf1d215274e" providerId="ADAL" clId="{D5AB7786-D9E9-4A59-8532-9960A95E0179}" dt="2022-01-13T09:26:22.723" v="2821" actId="20577"/>
        <pc:sldMkLst>
          <pc:docMk/>
          <pc:sldMk cId="2373152833" sldId="274"/>
        </pc:sldMkLst>
        <pc:spChg chg="mod">
          <ac:chgData name="Felice Pollano (MSC Technology Italia)" userId="58209ceb-0658-406a-b1f9-daf1d215274e" providerId="ADAL" clId="{D5AB7786-D9E9-4A59-8532-9960A95E0179}" dt="2022-01-13T09:24:31.140" v="2646" actId="20577"/>
          <ac:spMkLst>
            <pc:docMk/>
            <pc:sldMk cId="2373152833" sldId="274"/>
            <ac:spMk id="2" creationId="{5CA211BF-5F34-854F-9097-A10DA13A159D}"/>
          </ac:spMkLst>
        </pc:spChg>
        <pc:spChg chg="mod">
          <ac:chgData name="Felice Pollano (MSC Technology Italia)" userId="58209ceb-0658-406a-b1f9-daf1d215274e" providerId="ADAL" clId="{D5AB7786-D9E9-4A59-8532-9960A95E0179}" dt="2022-01-13T09:26:22.723" v="2821" actId="20577"/>
          <ac:spMkLst>
            <pc:docMk/>
            <pc:sldMk cId="2373152833" sldId="274"/>
            <ac:spMk id="16" creationId="{DB88909A-65EF-442D-ACB6-9B42C3D576CE}"/>
          </ac:spMkLst>
        </pc:spChg>
      </pc:sldChg>
      <pc:sldChg chg="modSp add mod">
        <pc:chgData name="Felice Pollano (MSC Technology Italia)" userId="58209ceb-0658-406a-b1f9-daf1d215274e" providerId="ADAL" clId="{D5AB7786-D9E9-4A59-8532-9960A95E0179}" dt="2022-01-13T09:34:29.917" v="3091" actId="20577"/>
        <pc:sldMkLst>
          <pc:docMk/>
          <pc:sldMk cId="1682595910" sldId="275"/>
        </pc:sldMkLst>
        <pc:spChg chg="mod">
          <ac:chgData name="Felice Pollano (MSC Technology Italia)" userId="58209ceb-0658-406a-b1f9-daf1d215274e" providerId="ADAL" clId="{D5AB7786-D9E9-4A59-8532-9960A95E0179}" dt="2022-01-13T09:27:07.694" v="2838" actId="20577"/>
          <ac:spMkLst>
            <pc:docMk/>
            <pc:sldMk cId="1682595910" sldId="275"/>
            <ac:spMk id="2" creationId="{5CA211BF-5F34-854F-9097-A10DA13A159D}"/>
          </ac:spMkLst>
        </pc:spChg>
        <pc:spChg chg="mod">
          <ac:chgData name="Felice Pollano (MSC Technology Italia)" userId="58209ceb-0658-406a-b1f9-daf1d215274e" providerId="ADAL" clId="{D5AB7786-D9E9-4A59-8532-9960A95E0179}" dt="2022-01-13T09:34:29.917" v="3091" actId="20577"/>
          <ac:spMkLst>
            <pc:docMk/>
            <pc:sldMk cId="1682595910" sldId="275"/>
            <ac:spMk id="16" creationId="{DB88909A-65EF-442D-ACB6-9B42C3D576CE}"/>
          </ac:spMkLst>
        </pc:spChg>
      </pc:sldChg>
      <pc:sldChg chg="modSp add mod">
        <pc:chgData name="Felice Pollano (MSC Technology Italia)" userId="58209ceb-0658-406a-b1f9-daf1d215274e" providerId="ADAL" clId="{D5AB7786-D9E9-4A59-8532-9960A95E0179}" dt="2022-01-13T09:40:59.676" v="3295" actId="20577"/>
        <pc:sldMkLst>
          <pc:docMk/>
          <pc:sldMk cId="3140153995" sldId="276"/>
        </pc:sldMkLst>
        <pc:spChg chg="mod">
          <ac:chgData name="Felice Pollano (MSC Technology Italia)" userId="58209ceb-0658-406a-b1f9-daf1d215274e" providerId="ADAL" clId="{D5AB7786-D9E9-4A59-8532-9960A95E0179}" dt="2022-01-13T09:39:14.210" v="3133" actId="20577"/>
          <ac:spMkLst>
            <pc:docMk/>
            <pc:sldMk cId="3140153995" sldId="276"/>
            <ac:spMk id="2" creationId="{5CA211BF-5F34-854F-9097-A10DA13A159D}"/>
          </ac:spMkLst>
        </pc:spChg>
        <pc:spChg chg="mod">
          <ac:chgData name="Felice Pollano (MSC Technology Italia)" userId="58209ceb-0658-406a-b1f9-daf1d215274e" providerId="ADAL" clId="{D5AB7786-D9E9-4A59-8532-9960A95E0179}" dt="2022-01-13T09:40:59.676" v="3295" actId="20577"/>
          <ac:spMkLst>
            <pc:docMk/>
            <pc:sldMk cId="3140153995" sldId="276"/>
            <ac:spMk id="16" creationId="{DB88909A-65EF-442D-ACB6-9B42C3D576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14/01/2022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D90A2D37-5055-4F2F-B305-381E73461D81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4" r:id="rId4"/>
    <p:sldLayoutId id="2147483873" r:id="rId5"/>
    <p:sldLayoutId id="2147483875" r:id="rId6"/>
    <p:sldLayoutId id="2147483876" r:id="rId7"/>
    <p:sldLayoutId id="2147483872" r:id="rId8"/>
    <p:sldLayoutId id="2147483846" r:id="rId9"/>
    <p:sldLayoutId id="2147483848" r:id="rId10"/>
    <p:sldLayoutId id="2147483850" r:id="rId11"/>
    <p:sldLayoutId id="2147483847" r:id="rId12"/>
    <p:sldLayoutId id="2147483854" r:id="rId13"/>
    <p:sldLayoutId id="2147483877" r:id="rId14"/>
    <p:sldLayoutId id="2147483879" r:id="rId15"/>
    <p:sldLayoutId id="2147483878" r:id="rId16"/>
    <p:sldLayoutId id="2147483880" r:id="rId17"/>
    <p:sldLayoutId id="2147483881" r:id="rId18"/>
    <p:sldLayoutId id="2147483844" r:id="rId19"/>
    <p:sldLayoutId id="2147483845" r:id="rId20"/>
    <p:sldLayoutId id="2147483849" r:id="rId21"/>
    <p:sldLayoutId id="2147483851" r:id="rId22"/>
    <p:sldLayoutId id="2147483852" r:id="rId23"/>
    <p:sldLayoutId id="2147483862" r:id="rId24"/>
    <p:sldLayoutId id="2147483863" r:id="rId25"/>
    <p:sldLayoutId id="2147483864" r:id="rId26"/>
    <p:sldLayoutId id="2147483865" r:id="rId27"/>
    <p:sldLayoutId id="2147483853" r:id="rId28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529A-DC72-4F6D-82D6-C1D09C4C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ERP Workshop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E4C8-242A-4BB5-947A-F635E27ED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14/01/2022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225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04 Code a </a:t>
            </a:r>
            <a:r>
              <a:rPr lang="it-IT" dirty="0" err="1"/>
              <a:t>stored</a:t>
            </a:r>
            <a:r>
              <a:rPr lang="it-IT" dirty="0"/>
              <a:t> procedure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7" y="1265289"/>
            <a:ext cx="11302409" cy="4680000"/>
          </a:xfrm>
        </p:spPr>
        <p:txBody>
          <a:bodyPr/>
          <a:lstStyle/>
          <a:p>
            <a:r>
              <a:rPr lang="en-US" dirty="0"/>
              <a:t>Lets move to the branch:</a:t>
            </a:r>
          </a:p>
          <a:p>
            <a:pPr lvl="1"/>
            <a:r>
              <a:rPr lang="en-GB" sz="1800" dirty="0">
                <a:solidFill>
                  <a:prstClr val="black"/>
                </a:solidFill>
                <a:latin typeface="Consolas" panose="020B0609020204030204" pitchFamily="49" charset="0"/>
              </a:rPr>
              <a:t>git checkout origin/04_CreatingSP</a:t>
            </a:r>
          </a:p>
          <a:p>
            <a:pPr lvl="1"/>
            <a:r>
              <a:rPr lang="en-GB" sz="1800" dirty="0">
                <a:solidFill>
                  <a:prstClr val="black"/>
                </a:solidFill>
                <a:latin typeface="Consolas" panose="020B0609020204030204" pitchFamily="49" charset="0"/>
              </a:rPr>
              <a:t>git checkout -b 04_MyWork</a:t>
            </a:r>
          </a:p>
          <a:p>
            <a:pPr lvl="1"/>
            <a:endParaRPr lang="en-GB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/>
              <a:t>Implement Migration_0002.sql to create mart table</a:t>
            </a:r>
          </a:p>
          <a:p>
            <a:r>
              <a:rPr lang="en-GB" dirty="0"/>
              <a:t>Implement the </a:t>
            </a:r>
            <a:r>
              <a:rPr lang="en-GB" dirty="0" err="1"/>
              <a:t>sp</a:t>
            </a:r>
            <a:r>
              <a:rPr lang="en-GB" dirty="0"/>
              <a:t> in Migration_0003.sql to save data in definitive tables without duplicates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53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3405C6B-770D-3045-BCB9-1C419641C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D9CDB0-D31C-564F-9D7D-5514C9647A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562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8DEFB6B-7758-494B-A656-654AA0CA8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44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B220-F9FF-4F8E-B6A8-9F0EC3638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41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5B9D1A-C801-9540-864B-E9D48DE9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8FB3FD80-FDD9-F747-BE74-CC99FC31F1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OVERALL GOAL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batch to fill a database with random generated container codes, create a user interface to browse these container, with scalable performance consideration in mind. </a:t>
            </a:r>
          </a:p>
          <a:p>
            <a:r>
              <a:rPr lang="en-US" dirty="0"/>
              <a:t>The goal will be achieved by solving four challenges:</a:t>
            </a:r>
          </a:p>
          <a:p>
            <a:pPr lvl="1"/>
            <a:r>
              <a:rPr lang="en-US" dirty="0"/>
              <a:t>Create an algorithm to compute container check digit</a:t>
            </a:r>
          </a:p>
          <a:p>
            <a:pPr lvl="1"/>
            <a:r>
              <a:rPr lang="en-US" dirty="0"/>
              <a:t>Create the actual batch to insert in database the random data</a:t>
            </a:r>
          </a:p>
          <a:p>
            <a:pPr lvl="1"/>
            <a:r>
              <a:rPr lang="en-US" dirty="0"/>
              <a:t>Create an optimized UI to show/search among the data</a:t>
            </a:r>
          </a:p>
          <a:p>
            <a:pPr lvl="1"/>
            <a:r>
              <a:rPr lang="en-US" dirty="0"/>
              <a:t>Refine step 2, avoid potential duplicates, create a TSQL Stored Procedure.</a:t>
            </a:r>
          </a:p>
          <a:p>
            <a:pPr lvl="1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1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01 – Clone the repository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dirty="0">
                <a:solidFill>
                  <a:prstClr val="black"/>
                </a:solidFill>
                <a:latin typeface="Consolas" panose="020B0609020204030204" pitchFamily="49" charset="0"/>
              </a:rPr>
              <a:t>git clone https://github.com/FelicePollano/ERPWorkshop.git --branch 01_implement_check_digit</a:t>
            </a:r>
          </a:p>
          <a:p>
            <a:r>
              <a:rPr lang="en-GB" sz="1800">
                <a:solidFill>
                  <a:prstClr val="black"/>
                </a:solidFill>
                <a:latin typeface="Consolas" panose="020B0609020204030204" pitchFamily="49" charset="0"/>
              </a:rPr>
              <a:t>git checkout </a:t>
            </a:r>
            <a:r>
              <a:rPr lang="en-GB" sz="1800" dirty="0">
                <a:solidFill>
                  <a:prstClr val="black"/>
                </a:solidFill>
                <a:latin typeface="Consolas" panose="020B0609020204030204" pitchFamily="49" charset="0"/>
              </a:rPr>
              <a:t>–b 01_MyWork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873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01 </a:t>
            </a:r>
            <a:r>
              <a:rPr lang="it-IT" dirty="0" err="1"/>
              <a:t>Launch</a:t>
            </a:r>
            <a:r>
              <a:rPr lang="it-IT" dirty="0"/>
              <a:t> the </a:t>
            </a:r>
            <a:r>
              <a:rPr lang="it-IT" dirty="0" err="1"/>
              <a:t>tests</a:t>
            </a:r>
            <a:r>
              <a:rPr lang="it-IT" dirty="0"/>
              <a:t>, turn </a:t>
            </a:r>
            <a:r>
              <a:rPr lang="it-IT" dirty="0" err="1"/>
              <a:t>them</a:t>
            </a:r>
            <a:r>
              <a:rPr lang="it-IT" dirty="0"/>
              <a:t> GREEN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Activate the project “</a:t>
            </a:r>
            <a:r>
              <a:rPr lang="en-US" dirty="0" err="1"/>
              <a:t>CheckDigitCalculatorTest</a:t>
            </a:r>
            <a:r>
              <a:rPr lang="en-US" dirty="0"/>
              <a:t>”. </a:t>
            </a:r>
          </a:p>
          <a:p>
            <a:r>
              <a:rPr lang="en-US" dirty="0"/>
              <a:t>Execute Test/Run All Test:</a:t>
            </a:r>
          </a:p>
          <a:p>
            <a:pPr marL="457200" lvl="1" indent="0">
              <a:buNone/>
            </a:pPr>
            <a:r>
              <a:rPr lang="en-US" dirty="0"/>
              <a:t>All test fails, follow the specification to code the required function in order to make them pass!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0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01 Check Digit </a:t>
            </a:r>
            <a:r>
              <a:rPr lang="it-IT" dirty="0" err="1"/>
              <a:t>SpecS</a:t>
            </a:r>
            <a:r>
              <a:rPr lang="it-IT" dirty="0"/>
              <a:t> 1/2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7" y="1265289"/>
            <a:ext cx="11302409" cy="4680000"/>
          </a:xfrm>
        </p:spPr>
        <p:txBody>
          <a:bodyPr/>
          <a:lstStyle/>
          <a:p>
            <a:r>
              <a:rPr lang="en-US" dirty="0"/>
              <a:t>Code consist of 4 capital letters, 6 digits, one check digit, the one we want to calculate. </a:t>
            </a:r>
          </a:p>
          <a:p>
            <a:r>
              <a:rPr lang="en-US" dirty="0"/>
              <a:t>Algorithm takes the string without check digit and returns the calculated digit. </a:t>
            </a:r>
          </a:p>
          <a:p>
            <a:r>
              <a:rPr lang="en-US" dirty="0"/>
              <a:t>Exception will be thrown if input does not conform to prerequisites</a:t>
            </a:r>
          </a:p>
          <a:p>
            <a:r>
              <a:rPr lang="en-US" dirty="0"/>
              <a:t>Calculation steps are:</a:t>
            </a:r>
          </a:p>
          <a:p>
            <a:pPr lvl="1"/>
            <a:r>
              <a:rPr lang="en-US" dirty="0"/>
              <a:t>Associate a value to each letter as below:</a:t>
            </a:r>
          </a:p>
          <a:p>
            <a:pPr lvl="1"/>
            <a:r>
              <a:rPr lang="en-US" dirty="0"/>
              <a:t> 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Digit will keep their literal values</a:t>
            </a:r>
          </a:p>
          <a:p>
            <a:pPr lvl="1"/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1E57AB-A5BA-40C2-AE81-30157D6A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78" y="4591445"/>
            <a:ext cx="4019550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98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01 Check Digit </a:t>
            </a:r>
            <a:r>
              <a:rPr lang="it-IT" dirty="0" err="1"/>
              <a:t>SpecS</a:t>
            </a:r>
            <a:r>
              <a:rPr lang="it-IT" dirty="0"/>
              <a:t> 2/2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7" y="1265289"/>
            <a:ext cx="11302409" cy="4680000"/>
          </a:xfrm>
        </p:spPr>
        <p:txBody>
          <a:bodyPr/>
          <a:lstStyle/>
          <a:p>
            <a:r>
              <a:rPr lang="en-US" dirty="0"/>
              <a:t>Sum each value with a factor associated to position, leftmost position has a factor of 2^0, second 2^1, last one 2^9, call this (A)</a:t>
            </a:r>
          </a:p>
          <a:p>
            <a:r>
              <a:rPr lang="en-US" dirty="0"/>
              <a:t>Divide (A)  by 11. </a:t>
            </a:r>
          </a:p>
          <a:p>
            <a:r>
              <a:rPr lang="en-US" dirty="0"/>
              <a:t>Make result above integer by </a:t>
            </a:r>
            <a:r>
              <a:rPr lang="en-US" b="1" dirty="0"/>
              <a:t>erasing</a:t>
            </a:r>
            <a:r>
              <a:rPr lang="en-US" dirty="0"/>
              <a:t> decimals</a:t>
            </a:r>
          </a:p>
          <a:p>
            <a:r>
              <a:rPr lang="en-US" dirty="0"/>
              <a:t>Multiply that integer value by 11, call this (B)</a:t>
            </a:r>
          </a:p>
          <a:p>
            <a:r>
              <a:rPr lang="en-US" dirty="0"/>
              <a:t>Calculate (A)-(B), this is the check digit. If it is 10, lets set it to 0</a:t>
            </a:r>
          </a:p>
          <a:p>
            <a:r>
              <a:rPr lang="en-US" dirty="0"/>
              <a:t>Implement this algorithm in </a:t>
            </a:r>
            <a:r>
              <a:rPr lang="en-US" b="1" dirty="0" err="1"/>
              <a:t>CalculateCheckDigit</a:t>
            </a:r>
            <a:endParaRPr lang="en-US" b="1" dirty="0"/>
          </a:p>
          <a:p>
            <a:endParaRPr lang="en-US" b="1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02 CREATE THE BATCH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7" y="1265289"/>
            <a:ext cx="11302409" cy="4680000"/>
          </a:xfrm>
        </p:spPr>
        <p:txBody>
          <a:bodyPr/>
          <a:lstStyle/>
          <a:p>
            <a:r>
              <a:rPr lang="en-US" dirty="0"/>
              <a:t>Move forward to the branch containing the challenge:</a:t>
            </a:r>
          </a:p>
          <a:p>
            <a:pPr lvl="1"/>
            <a:r>
              <a:rPr lang="en-GB" sz="1800" dirty="0">
                <a:solidFill>
                  <a:prstClr val="black"/>
                </a:solidFill>
                <a:latin typeface="Consolas" panose="020B0609020204030204" pitchFamily="49" charset="0"/>
              </a:rPr>
              <a:t>git checkout origin/02_Implement_generator_and_persistence</a:t>
            </a:r>
          </a:p>
          <a:p>
            <a:pPr lvl="1"/>
            <a:r>
              <a:rPr lang="en-GB" sz="1800" dirty="0">
                <a:solidFill>
                  <a:prstClr val="black"/>
                </a:solidFill>
                <a:latin typeface="Consolas" panose="020B0609020204030204" pitchFamily="49" charset="0"/>
              </a:rPr>
              <a:t>git checkout -b 02_MyWork</a:t>
            </a:r>
          </a:p>
          <a:p>
            <a:pPr lvl="1"/>
            <a:endParaRPr lang="en-GB" sz="18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/>
              <a:t>Activate the project </a:t>
            </a:r>
            <a:r>
              <a:rPr lang="en-GB" dirty="0" err="1"/>
              <a:t>RandomProducerTest</a:t>
            </a:r>
            <a:r>
              <a:rPr lang="en-GB" dirty="0"/>
              <a:t>, and make the test pass!</a:t>
            </a:r>
          </a:p>
          <a:p>
            <a:pPr lvl="1"/>
            <a:r>
              <a:rPr lang="en-GB" dirty="0"/>
              <a:t>Study the mock</a:t>
            </a:r>
          </a:p>
          <a:p>
            <a:pPr lvl="1"/>
            <a:r>
              <a:rPr lang="en-GB" dirty="0"/>
              <a:t>Follow these rules for generating containers:</a:t>
            </a:r>
          </a:p>
          <a:p>
            <a:pPr lvl="2"/>
            <a:r>
              <a:rPr lang="en-GB" dirty="0"/>
              <a:t>MS[any letter]U followed by 6 digit and check digit as in previous challenge</a:t>
            </a:r>
          </a:p>
          <a:p>
            <a:pPr lvl="2"/>
            <a:r>
              <a:rPr lang="en-GB" dirty="0"/>
              <a:t>Type being one among “20 DRY VAN”,”40 DRY VAN”,”20 HIGH CUBE”,”40 HIGH CUBE”</a:t>
            </a:r>
          </a:p>
          <a:p>
            <a:pPr lvl="2"/>
            <a:r>
              <a:rPr lang="en-GB" dirty="0"/>
              <a:t>Hire date from today to 120 days ago</a:t>
            </a:r>
            <a:endParaRPr lang="en-US" dirty="0"/>
          </a:p>
          <a:p>
            <a:endParaRPr lang="en-US" b="1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3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02 PERSIST ON DB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7" y="1265289"/>
            <a:ext cx="11302409" cy="4680000"/>
          </a:xfrm>
        </p:spPr>
        <p:txBody>
          <a:bodyPr/>
          <a:lstStyle/>
          <a:p>
            <a:r>
              <a:rPr lang="en-US" dirty="0"/>
              <a:t>Study and Run the file “migration_0001.sql”</a:t>
            </a:r>
          </a:p>
          <a:p>
            <a:r>
              <a:rPr lang="en-US" dirty="0"/>
              <a:t>Implement the functions into </a:t>
            </a:r>
            <a:r>
              <a:rPr lang="en-US" dirty="0" err="1"/>
              <a:t>SqlNaivePersister</a:t>
            </a:r>
            <a:r>
              <a:rPr lang="en-US" dirty="0"/>
              <a:t> class</a:t>
            </a:r>
          </a:p>
          <a:p>
            <a:r>
              <a:rPr lang="en-US" dirty="0"/>
              <a:t>Craft the batch to connect the random generator to the </a:t>
            </a:r>
            <a:r>
              <a:rPr lang="en-US" dirty="0" err="1"/>
              <a:t>persister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5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03 USER INTERFACE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887" y="1265289"/>
            <a:ext cx="11302409" cy="4680000"/>
          </a:xfrm>
        </p:spPr>
        <p:txBody>
          <a:bodyPr/>
          <a:lstStyle/>
          <a:p>
            <a:r>
              <a:rPr lang="en-US" dirty="0"/>
              <a:t>Lets move to the branch:</a:t>
            </a:r>
          </a:p>
          <a:p>
            <a:pPr lvl="1"/>
            <a:r>
              <a:rPr lang="en-GB" sz="1800" dirty="0">
                <a:solidFill>
                  <a:prstClr val="black"/>
                </a:solidFill>
                <a:latin typeface="Consolas" panose="020B0609020204030204" pitchFamily="49" charset="0"/>
              </a:rPr>
              <a:t>git checkout origin/03_User_Interface</a:t>
            </a:r>
          </a:p>
          <a:p>
            <a:pPr lvl="1"/>
            <a:r>
              <a:rPr lang="en-GB" sz="1800" dirty="0">
                <a:solidFill>
                  <a:prstClr val="black"/>
                </a:solidFill>
                <a:latin typeface="Consolas" panose="020B0609020204030204" pitchFamily="49" charset="0"/>
              </a:rPr>
              <a:t>git checkout -b 03_MyWork</a:t>
            </a:r>
          </a:p>
          <a:p>
            <a:pPr lvl="1"/>
            <a:endParaRPr lang="en-GB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r>
              <a:rPr lang="en-GB" dirty="0"/>
              <a:t>Study together the UI, the design patterns used, and how to beat O(n) barrier</a:t>
            </a:r>
          </a:p>
          <a:p>
            <a:r>
              <a:rPr lang="en-GB" dirty="0"/>
              <a:t>Implement the </a:t>
            </a:r>
            <a:r>
              <a:rPr lang="en-GB" dirty="0" err="1"/>
              <a:t>ContainerService</a:t>
            </a:r>
            <a:r>
              <a:rPr lang="en-GB" dirty="0"/>
              <a:t> class</a:t>
            </a: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595910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ppt_global_template_2021.pptx" id="{56F4EB4B-AA8D-4392-8FB8-9434B5217823}" vid="{438FAAF9-F502-4ED7-A1A0-81476D2766A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002EA1DB775A4FA6F7BB52F1C88102" ma:contentTypeVersion="7" ma:contentTypeDescription="Create a new document." ma:contentTypeScope="" ma:versionID="62c73a3113b616c6eaa62eff06148718">
  <xsd:schema xmlns:xsd="http://www.w3.org/2001/XMLSchema" xmlns:xs="http://www.w3.org/2001/XMLSchema" xmlns:p="http://schemas.microsoft.com/office/2006/metadata/properties" xmlns:ns2="681f894f-8520-4b02-9de5-cc212d6c21d6" targetNamespace="http://schemas.microsoft.com/office/2006/metadata/properties" ma:root="true" ma:fieldsID="465187b4d94310c3b8e3280f6d98e1d8" ns2:_="">
    <xsd:import namespace="681f894f-8520-4b02-9de5-cc212d6c21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f894f-8520-4b02-9de5-cc212d6c21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D2C927-5A81-4FA4-B665-F19D810C980C}">
  <ds:schemaRefs>
    <ds:schemaRef ds:uri="681f894f-8520-4b02-9de5-cc212d6c21d6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56256C-DCE8-41F2-AAF7-93B1038B89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1f894f-8520-4b02-9de5-cc212d6c21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msc_ppt_global_template</Template>
  <TotalTime>0</TotalTime>
  <Words>642</Words>
  <Application>Microsoft Office PowerPoint</Application>
  <PresentationFormat>Widescreen</PresentationFormat>
  <Paragraphs>85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Calibri</vt:lpstr>
      <vt:lpstr>Consolas</vt:lpstr>
      <vt:lpstr>msc_2019</vt:lpstr>
      <vt:lpstr>ERP Workshop</vt:lpstr>
      <vt:lpstr>The OVERALL GOAL</vt:lpstr>
      <vt:lpstr>01 – Clone the repository</vt:lpstr>
      <vt:lpstr>01 Launch the tests, turn them GREEN</vt:lpstr>
      <vt:lpstr>01 Check Digit SpecS 1/2</vt:lpstr>
      <vt:lpstr>01 Check Digit SpecS 2/2</vt:lpstr>
      <vt:lpstr>02 CREATE THE BATCH</vt:lpstr>
      <vt:lpstr>02 PERSIST ON DB</vt:lpstr>
      <vt:lpstr>03 USER INTERFACE</vt:lpstr>
      <vt:lpstr>04 Code a stored 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Felice Pollano (MSC Technology Italia)</dc:creator>
  <cp:lastModifiedBy>Felice Pollano (MSC Technology Italia)</cp:lastModifiedBy>
  <cp:revision>1</cp:revision>
  <dcterms:created xsi:type="dcterms:W3CDTF">2022-01-13T08:14:43Z</dcterms:created>
  <dcterms:modified xsi:type="dcterms:W3CDTF">2022-01-14T08:18:25Z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0x010100AB002EA1DB775A4FA6F7BB52F1C88102</vt:lpwstr>
  </property>
  <property fmtid="{D5CDD505-2E9C-101B-9397-08002B2CF9AE}" pid="3" name="MSIP_Label_fc24caf1-31f7-40c1-bde0-ca915f0156e3_Enabled">
    <vt:lpwstr>true</vt:lpwstr>
  </property>
  <property fmtid="{D5CDD505-2E9C-101B-9397-08002B2CF9AE}" pid="4" name="MSIP_Label_fc24caf1-31f7-40c1-bde0-ca915f0156e3_SetDate">
    <vt:lpwstr>2022-01-13T08:16:00Z</vt:lpwstr>
  </property>
  <property fmtid="{D5CDD505-2E9C-101B-9397-08002B2CF9AE}" pid="5" name="MSIP_Label_fc24caf1-31f7-40c1-bde0-ca915f0156e3_Method">
    <vt:lpwstr>Standard</vt:lpwstr>
  </property>
  <property fmtid="{D5CDD505-2E9C-101B-9397-08002B2CF9AE}" pid="6" name="MSIP_Label_fc24caf1-31f7-40c1-bde0-ca915f0156e3_Name">
    <vt:lpwstr>Internal</vt:lpwstr>
  </property>
  <property fmtid="{D5CDD505-2E9C-101B-9397-08002B2CF9AE}" pid="7" name="MSIP_Label_fc24caf1-31f7-40c1-bde0-ca915f0156e3_SiteId">
    <vt:lpwstr>088e9b00-ffd0-458e-bfa1-acf4c596d3cb</vt:lpwstr>
  </property>
  <property fmtid="{D5CDD505-2E9C-101B-9397-08002B2CF9AE}" pid="8" name="MSIP_Label_fc24caf1-31f7-40c1-bde0-ca915f0156e3_ActionId">
    <vt:lpwstr>6c15c7b0-56a1-4889-8cfa-73754de9e54f</vt:lpwstr>
  </property>
  <property fmtid="{D5CDD505-2E9C-101B-9397-08002B2CF9AE}" pid="9" name="MSIP_Label_fc24caf1-31f7-40c1-bde0-ca915f0156e3_ContentBits">
    <vt:lpwstr>2</vt:lpwstr>
  </property>
</Properties>
</file>